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Exo 2" panose="020B0604020202020204" charset="0"/>
      <p:regular r:id="rId28"/>
      <p:bold r:id="rId29"/>
      <p:italic r:id="rId30"/>
      <p:boldItalic r:id="rId31"/>
    </p:embeddedFont>
    <p:embeddedFont>
      <p:font typeface="Roboto Condensed Light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카페24 고운밤" pitchFamily="2" charset="-127"/>
      <p:regular r:id="rId43"/>
    </p:embeddedFont>
    <p:embeddedFont>
      <p:font typeface="Roboto Condensed" panose="020B0604020202020204" charset="0"/>
      <p:regular r:id="rId44"/>
      <p:bold r:id="rId45"/>
      <p:italic r:id="rId46"/>
      <p:boldItalic r:id="rId47"/>
    </p:embeddedFont>
    <p:embeddedFont>
      <p:font typeface="Squada One" panose="020B0604020202020204" charset="0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1164" y="-474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653714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/>
      <p:bldP spid="147" grpId="0"/>
      <p:bldP spid="148" grpId="0" animBg="1"/>
      <p:bldP spid="149" grpId="0" animBg="1"/>
      <p:bldP spid="150" grpId="0"/>
      <p:bldP spid="151" grpId="0" animBg="1"/>
      <p:bldP spid="152" grpId="0"/>
      <p:bldP spid="153" grpId="0"/>
      <p:bldP spid="154" grpId="0" animBg="1"/>
      <p:bldP spid="155" grpId="0"/>
      <p:bldP spid="156" grpId="0" animBg="1"/>
      <p:bldP spid="157" grpId="0"/>
      <p:bldP spid="158" grpId="0" animBg="1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),  DBeaver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77768"/>
              </p:ext>
            </p:extLst>
          </p:nvPr>
        </p:nvGraphicFramePr>
        <p:xfrm>
          <a:off x="398200" y="111874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3"/>
                <a:gridCol w="4358871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Restaurant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25461"/>
              </p:ext>
            </p:extLst>
          </p:nvPr>
        </p:nvGraphicFramePr>
        <p:xfrm>
          <a:off x="397475" y="1922452"/>
          <a:ext cx="5593750" cy="292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컬럼</a:t>
                      </a:r>
                      <a:r>
                        <a:rPr lang="ko-KR" altLang="en-US" sz="160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 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길이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NOT NULL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PK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FK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49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5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992236" y="1118681"/>
            <a:ext cx="2130360" cy="3725036"/>
          </a:xfrm>
          <a:prstGeom prst="rect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CREATE TABLE 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Restaurant 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NO </a:t>
            </a:r>
            <a:r>
              <a:rPr lang="en-US" altLang="ko-KR" b="1" smtClean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INT NOT NULL</a:t>
            </a:r>
            <a:r>
              <a:rPr lang="en-US" altLang="ko-KR" b="1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  <a:endParaRPr lang="en-US" altLang="ko-KR" b="1" dirty="0">
              <a:solidFill>
                <a:schemeClr val="accent1">
                  <a:lumMod val="1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Div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(70),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Name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70),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Location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500),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Tel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(30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),</a:t>
            </a:r>
          </a:p>
          <a:p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MainMenu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(100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RF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200),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CONSTRAINT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pk_Restaurant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PRIMARY KEY(NO)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);</a:t>
            </a:r>
            <a:endParaRPr lang="ko-KR" altLang="en-US" b="1" dirty="0">
              <a:solidFill>
                <a:schemeClr val="accent1">
                  <a:lumMod val="1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334</Words>
  <Application>Microsoft Office PowerPoint</Application>
  <PresentationFormat>화면 슬라이드 쇼(16:9)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Fira Sans Extra Condensed Medium</vt:lpstr>
      <vt:lpstr>Comic Sans MS</vt:lpstr>
      <vt:lpstr>Exo 2</vt:lpstr>
      <vt:lpstr>Roboto Condensed Light</vt:lpstr>
      <vt:lpstr>Proxima Nova Semibold</vt:lpstr>
      <vt:lpstr>Proxima Nova</vt:lpstr>
      <vt:lpstr>카페24 고운밤</vt:lpstr>
      <vt:lpstr>Roboto Condensed</vt:lpstr>
      <vt:lpstr>Squada One</vt:lpstr>
      <vt:lpstr>맑은 고딕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25</cp:revision>
  <dcterms:modified xsi:type="dcterms:W3CDTF">2020-06-23T07:38:01Z</dcterms:modified>
</cp:coreProperties>
</file>